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 snapToGrid="0">
      <p:cViewPr>
        <p:scale>
          <a:sx n="91" d="100"/>
          <a:sy n="91" d="100"/>
        </p:scale>
        <p:origin x="224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CB0C7F-8473-A787-1544-3F2E01216A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8658FB-A0A7-21DD-5B70-7E3975542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AD4DA-339F-1A49-9182-17CECCA945BF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7F542-2BDD-5D43-C85F-E3162025D8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3190D-BC85-452E-6428-C5F986BB0A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AD7BA-80AF-034F-B14E-A50AF8C07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4952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95797-8B14-9841-9DD0-13A2ECEE9B07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B20B2-C33B-8D49-BCEE-DD640F514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302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177F3B-692B-FB43-9FE7-910CBCD989EC}" type="datetime1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1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C00D78-4681-5747-8C8A-E4709FB143CF}" type="datetime1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3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CC31A9-ED2E-3B4C-8172-D1642813440F}" type="datetime1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8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2DD179-2404-AB4F-A488-B6CE7148F3FA}" type="datetime1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3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679D21F-D343-B24D-B91E-0F5E928A8790}" type="datetime1">
              <a:rPr lang="en-US" smtClean="0"/>
              <a:t>10/31/23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5EC897-B6FD-6141-9CCC-234010458A81}" type="datetime1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5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FC1A654-3004-CA49-A7E0-807659BA7D04}" type="datetime1">
              <a:rPr lang="en-US" smtClean="0"/>
              <a:t>10/31/23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2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9AA3B7-794E-AF4D-8F9C-167E018DBBCA}" type="datetime1">
              <a:rPr lang="en-US" smtClean="0"/>
              <a:t>10/31/23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5A4AAB0-7201-3F4E-A776-77BC9451EEE4}" type="datetime1">
              <a:rPr lang="en-US" smtClean="0"/>
              <a:t>10/31/23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4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2FEECC-8626-8F48-8C3B-04AD73C51B1A}" type="datetime1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5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45DB47-55F6-C349-9353-8122B44B0DB7}" type="datetime1">
              <a:rPr lang="en-US" smtClean="0"/>
              <a:t>10/31/23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CED5-D4F5-894C-9ED2-F8842BE7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4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51109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fld id="{CCA9CED5-D4F5-894C-9ED2-F8842BE756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2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F587F-1341-1921-5DBA-26897C6A7A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56008-98E8-DE44-1643-691F2E305E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F0757-B487-4CBA-B7BD-49C6DF5C38E7}"/>
              </a:ext>
            </a:extLst>
          </p:cNvPr>
          <p:cNvSpPr txBox="1"/>
          <p:nvPr/>
        </p:nvSpPr>
        <p:spPr>
          <a:xfrm>
            <a:off x="6777296" y="6484277"/>
            <a:ext cx="191571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tpalacios@mit.edu</a:t>
            </a:r>
            <a:endParaRPr lang="en-US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0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B9F99-3D50-3D22-151F-B7CEED18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A219A-67EF-A443-899D-2016CDB11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 Copy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AA907-1D55-AE5F-1259-1045D750C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514616"/>
            <a:ext cx="2057400" cy="365125"/>
          </a:xfrm>
        </p:spPr>
        <p:txBody>
          <a:bodyPr/>
          <a:lstStyle/>
          <a:p>
            <a:fld id="{A201FCFA-DAC5-3D4C-A500-9F6E92108F41}" type="slidenum">
              <a:rPr lang="en-US" sz="1400" smtClean="0">
                <a:solidFill>
                  <a:schemeClr val="bg1"/>
                </a:solidFill>
                <a:latin typeface="Georgia" panose="02040502050405020303" pitchFamily="18" charset="0"/>
              </a:rPr>
              <a:t>1</a:t>
            </a:fld>
            <a:endParaRPr lang="en-US" sz="1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12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3013</TotalTime>
  <Words>11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 Theme</vt:lpstr>
      <vt:lpstr>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Meghan E Melvin</dc:creator>
  <cp:lastModifiedBy>Meghan E Melvin</cp:lastModifiedBy>
  <cp:revision>6</cp:revision>
  <dcterms:created xsi:type="dcterms:W3CDTF">2023-10-19T13:13:14Z</dcterms:created>
  <dcterms:modified xsi:type="dcterms:W3CDTF">2023-10-31T18:39:05Z</dcterms:modified>
</cp:coreProperties>
</file>