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20" d="100"/>
          <a:sy n="20" d="100"/>
        </p:scale>
        <p:origin x="1824" y="248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12/12/25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845761" y="4538546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30521" y="2209800"/>
            <a:ext cx="22480859" cy="164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#.## &lt;--put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19</cp:revision>
  <dcterms:created xsi:type="dcterms:W3CDTF">2010-01-25T17:23:45Z</dcterms:created>
  <dcterms:modified xsi:type="dcterms:W3CDTF">2025-12-12T16:19:58Z</dcterms:modified>
</cp:coreProperties>
</file>