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20" d="100"/>
          <a:sy n="20" d="100"/>
        </p:scale>
        <p:origin x="1824" y="24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12/12/25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781523" y="5301440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81523" y="1790948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8882BA-8E1A-6298-3113-D82999FFE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0" y="1964111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19</cp:revision>
  <dcterms:created xsi:type="dcterms:W3CDTF">2010-01-25T17:23:45Z</dcterms:created>
  <dcterms:modified xsi:type="dcterms:W3CDTF">2025-12-12T16:19:18Z</dcterms:modified>
</cp:coreProperties>
</file>